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90" r:id="rId10"/>
    <p:sldId id="262" r:id="rId11"/>
    <p:sldId id="263" r:id="rId12"/>
    <p:sldId id="267" r:id="rId13"/>
    <p:sldId id="268" r:id="rId14"/>
    <p:sldId id="287" r:id="rId15"/>
    <p:sldId id="280" r:id="rId16"/>
    <p:sldId id="258" r:id="rId17"/>
    <p:sldId id="259" r:id="rId18"/>
    <p:sldId id="283" r:id="rId19"/>
    <p:sldId id="285" r:id="rId20"/>
    <p:sldId id="286" r:id="rId21"/>
    <p:sldId id="288" r:id="rId22"/>
    <p:sldId id="278" r:id="rId23"/>
    <p:sldId id="27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3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7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4659" y="2830617"/>
            <a:ext cx="5467325" cy="4593246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64877" y="1960882"/>
            <a:ext cx="1072778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맵</a:t>
            </a:r>
            <a:endParaRPr lang="en-US" altLang="ko-KR" sz="28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3405EC-DD44-D0AF-486E-97A8D7EDD7DB}"/>
              </a:ext>
            </a:extLst>
          </p:cNvPr>
          <p:cNvSpPr txBox="1"/>
          <p:nvPr/>
        </p:nvSpPr>
        <p:spPr>
          <a:xfrm>
            <a:off x="390384" y="2698812"/>
            <a:ext cx="5618993" cy="1132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</a:rPr>
              <a:t>컨셉 및 구조 </a:t>
            </a:r>
            <a:r>
              <a:rPr lang="en-US" altLang="ko-KR" sz="2400" dirty="0">
                <a:latin typeface="+mn-ea"/>
              </a:rPr>
              <a:t>: </a:t>
            </a:r>
            <a:r>
              <a:rPr lang="ko-KR" altLang="en-US" sz="2400" dirty="0">
                <a:latin typeface="+mn-ea"/>
              </a:rPr>
              <a:t>콜로세움 </a:t>
            </a:r>
            <a:r>
              <a:rPr lang="en-US" altLang="ko-KR" sz="2400" dirty="0">
                <a:latin typeface="+mn-ea"/>
              </a:rPr>
              <a:t>(</a:t>
            </a:r>
            <a:r>
              <a:rPr lang="ko-KR" altLang="en-US" sz="2400" dirty="0">
                <a:latin typeface="+mn-ea"/>
              </a:rPr>
              <a:t>원형경기장</a:t>
            </a:r>
            <a:r>
              <a:rPr lang="en-US" altLang="ko-KR" sz="2400" dirty="0">
                <a:latin typeface="+mn-ea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n-ea"/>
              </a:rPr>
              <a:t>맵 크기 </a:t>
            </a:r>
            <a:r>
              <a:rPr lang="en-US" altLang="ko-KR" sz="2400" dirty="0">
                <a:latin typeface="+mn-ea"/>
              </a:rPr>
              <a:t>:  80 * 80 * 20 m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52C53BB-8A9C-F872-C704-6107812C4E05}"/>
              </a:ext>
            </a:extLst>
          </p:cNvPr>
          <p:cNvSpPr txBox="1">
            <a:spLocks/>
          </p:cNvSpPr>
          <p:nvPr/>
        </p:nvSpPr>
        <p:spPr>
          <a:xfrm>
            <a:off x="5899717" y="1963977"/>
            <a:ext cx="5935671" cy="66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플레이어 캐릭터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71140" y="1915830"/>
            <a:ext cx="3752419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248687" y="1880166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15385" y="188424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</a:t>
            </a:r>
            <a:r>
              <a:rPr lang="en-US" altLang="ko-KR" b="1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632519" y="5124910"/>
            <a:ext cx="10515600" cy="139632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</a:t>
            </a:r>
            <a:r>
              <a:rPr lang="ko-KR" altLang="en-US" sz="1800" b="1" dirty="0">
                <a:latin typeface="+mn-ea"/>
              </a:rPr>
              <a:t>불편한 요소들을 제거해 </a:t>
            </a:r>
            <a:r>
              <a:rPr lang="ko-KR" altLang="en-US" sz="1800" dirty="0">
                <a:latin typeface="+mn-ea"/>
              </a:rPr>
              <a:t>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시뮬레이터 시리즈와 달리 직접 캐릭터를 조종하며 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</a:rPr>
              <a:t>불편함</a:t>
            </a:r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342388" y="2103693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21" y="2557218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338616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7898209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05p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06 ~ 14p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15 ~ 17p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18</a:t>
            </a:r>
            <a:r>
              <a:rPr lang="en-US" altLang="ko-KR" sz="2800" b="1" dirty="0">
                <a:latin typeface="+mn-ea"/>
              </a:rPr>
              <a:t> ~ 20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1889460" y="4134350"/>
            <a:ext cx="747084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cxnSpLocks/>
            <a:stCxn id="6" idx="0"/>
            <a:endCxn id="18" idx="2"/>
          </p:cNvCxnSpPr>
          <p:nvPr/>
        </p:nvCxnSpPr>
        <p:spPr>
          <a:xfrm rot="5400000" flipH="1" flipV="1">
            <a:off x="1427596" y="2270087"/>
            <a:ext cx="941971" cy="1475926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96319" y="2070182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96319" y="35766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96319" y="5047874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431776" y="3479035"/>
            <a:ext cx="1457684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소울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2058889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b="1" dirty="0" err="1"/>
              <a:t>소울라이크</a:t>
            </a:r>
            <a:r>
              <a:rPr lang="ko-KR" altLang="en-US" b="1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6021879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b="1" dirty="0"/>
              <a:t>싱글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6013110" y="2274185"/>
            <a:ext cx="2242949" cy="419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방어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방패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막는 정도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막기 </a:t>
            </a:r>
            <a:r>
              <a:rPr lang="ko-KR" altLang="en-US" dirty="0" err="1"/>
              <a:t>패링</a:t>
            </a:r>
            <a:r>
              <a:rPr lang="ko-KR" altLang="en-US" dirty="0"/>
              <a:t> 키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판정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점프 유무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337322" y="2412685"/>
            <a:ext cx="2524785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그로기 조건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선택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타이밍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가능 여부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빈도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조건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AA1BF8-62D0-F719-E3D5-8B25E508A8B5}"/>
              </a:ext>
            </a:extLst>
          </p:cNvPr>
          <p:cNvSpPr txBox="1"/>
          <p:nvPr/>
        </p:nvSpPr>
        <p:spPr>
          <a:xfrm>
            <a:off x="7687797" y="2687172"/>
            <a:ext cx="2242949" cy="2535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공격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무기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이동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달리기 속도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53765D-2C6E-E2AD-F2DD-708751A76F8D}"/>
              </a:ext>
            </a:extLst>
          </p:cNvPr>
          <p:cNvSpPr txBox="1"/>
          <p:nvPr/>
        </p:nvSpPr>
        <p:spPr>
          <a:xfrm>
            <a:off x="9259106" y="2130397"/>
            <a:ext cx="1032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적</a:t>
            </a:r>
            <a:endParaRPr lang="en-US" altLang="ko-KR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B03AA6-193C-F885-76A6-A14B94D847A1}"/>
              </a:ext>
            </a:extLst>
          </p:cNvPr>
          <p:cNvSpPr txBox="1"/>
          <p:nvPr/>
        </p:nvSpPr>
        <p:spPr>
          <a:xfrm>
            <a:off x="5940412" y="2168285"/>
            <a:ext cx="1482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플레이어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BF7936-657C-18CD-BD9F-3FEB35C8D558}"/>
              </a:ext>
            </a:extLst>
          </p:cNvPr>
          <p:cNvSpPr txBox="1"/>
          <p:nvPr/>
        </p:nvSpPr>
        <p:spPr>
          <a:xfrm>
            <a:off x="745927" y="6021879"/>
            <a:ext cx="10540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(</a:t>
            </a:r>
            <a:r>
              <a:rPr lang="ko-KR" altLang="en-US" b="1" dirty="0"/>
              <a:t>멀티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906</TotalTime>
  <Words>900</Words>
  <Application>Microsoft Office PowerPoint</Application>
  <PresentationFormat>와이드스크린</PresentationFormat>
  <Paragraphs>206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승완 조</cp:lastModifiedBy>
  <cp:revision>48</cp:revision>
  <dcterms:created xsi:type="dcterms:W3CDTF">2023-11-04T19:16:26Z</dcterms:created>
  <dcterms:modified xsi:type="dcterms:W3CDTF">2023-12-16T15:00:51Z</dcterms:modified>
</cp:coreProperties>
</file>

<file path=docProps/thumbnail.jpeg>
</file>